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1560" y="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5113655" y="7383194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028700" y="8016876"/>
            <a:ext cx="4343400" cy="48683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028700" y="7534273"/>
            <a:ext cx="4343400" cy="48683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6294185" y="7669743"/>
            <a:ext cx="377190" cy="48683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93592" y="8640064"/>
            <a:ext cx="1600200" cy="402336"/>
          </a:xfrm>
        </p:spPr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8641293"/>
            <a:ext cx="3195042" cy="40110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5276" y="9380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5113655" y="790137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216724" y="8636000"/>
            <a:ext cx="1600200" cy="406400"/>
          </a:xfrm>
        </p:spPr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64532" y="8641293"/>
            <a:ext cx="3195042" cy="40110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38292" y="1079499"/>
            <a:ext cx="377190" cy="401108"/>
          </a:xfrm>
        </p:spPr>
        <p:txBody>
          <a:bodyPr/>
          <a:lstStyle/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4851596" y="12508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042" cy="40233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597914" cy="402336"/>
          </a:xfrm>
        </p:spPr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828" cy="402336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692140" y="8644128"/>
            <a:ext cx="377190" cy="402336"/>
          </a:xfrm>
        </p:spPr>
        <p:txBody>
          <a:bodyPr/>
          <a:lstStyle>
            <a:lvl1pPr algn="ctr">
              <a:defRPr/>
            </a:lvl1pPr>
          </a:lstStyle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2900" y="8642521"/>
            <a:ext cx="3195042" cy="40110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09232" y="8741664"/>
            <a:ext cx="1600200" cy="402336"/>
          </a:xfrm>
        </p:spPr>
        <p:txBody>
          <a:bodyPr/>
          <a:lstStyle>
            <a:lvl1pPr>
              <a:defRPr sz="900"/>
            </a:lvl1pPr>
          </a:lstStyle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851892" y="8741664"/>
            <a:ext cx="3857340" cy="402336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07932" y="8741664"/>
            <a:ext cx="377190" cy="402336"/>
          </a:xfrm>
        </p:spPr>
        <p:txBody>
          <a:bodyPr/>
          <a:lstStyle>
            <a:lvl1pPr>
              <a:defRPr sz="900"/>
            </a:lvl1pPr>
          </a:lstStyle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81144" y="8741664"/>
            <a:ext cx="1577340" cy="402336"/>
          </a:xfrm>
        </p:spPr>
        <p:txBody>
          <a:bodyPr/>
          <a:lstStyle>
            <a:lvl1pPr>
              <a:defRPr sz="900"/>
            </a:lvl1pPr>
          </a:lstStyle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877824" y="8742892"/>
            <a:ext cx="3711054" cy="402336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162894" y="8741664"/>
            <a:ext cx="274320" cy="402336"/>
          </a:xfrm>
        </p:spPr>
        <p:txBody>
          <a:bodyPr/>
          <a:lstStyle>
            <a:lvl1pPr algn="ctr">
              <a:defRPr sz="900"/>
            </a:lvl1pPr>
          </a:lstStyle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5276" y="18758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4851596" y="6597880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42900" y="2510411"/>
            <a:ext cx="6172200" cy="609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593592" y="8641292"/>
            <a:ext cx="1600200" cy="40233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112C9C-407F-4201-8990-A8AAE8D29EB6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42900" y="8642521"/>
            <a:ext cx="3195042" cy="40110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5692140" y="8641292"/>
            <a:ext cx="377190" cy="40233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FF5987-1854-4BBD-8707-74EB543BA62A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6784" y="190043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Programmes Vacances d’automne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483768"/>
            <a:ext cx="6337444" cy="44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954" y="1259632"/>
            <a:ext cx="59650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Première semaine: </a:t>
            </a:r>
          </a:p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23 au 27 octobre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" y="3439304"/>
            <a:ext cx="6639538" cy="46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7504"/>
            <a:ext cx="6264696" cy="43281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569331"/>
            <a:ext cx="6264696" cy="44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4" y="107504"/>
            <a:ext cx="6178407" cy="43689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2" y="4603216"/>
            <a:ext cx="6088299" cy="44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377490"/>
            <a:ext cx="6483897" cy="45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688" y="395536"/>
            <a:ext cx="56605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Deuxième semaine</a:t>
            </a:r>
          </a:p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30 octobre au </a:t>
            </a:r>
          </a:p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novembre</a:t>
            </a:r>
          </a:p>
          <a:p>
            <a:pPr algn="ctr"/>
            <a:endParaRPr lang="fr-FR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9" y="3519304"/>
            <a:ext cx="6471642" cy="45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7" y="107501"/>
            <a:ext cx="6252347" cy="42581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7" y="4469094"/>
            <a:ext cx="6312006" cy="45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6" y="98631"/>
            <a:ext cx="6395020" cy="43813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6" y="4589807"/>
            <a:ext cx="6395020" cy="45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19</Words>
  <Application>Microsoft Office PowerPoint</Application>
  <PresentationFormat>Affichage à l'écran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Verve</vt:lpstr>
      <vt:lpstr>Programmes Vacances d’automne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 Vacances de la Toussaint</dc:title>
  <dc:creator>Les sucs en herbe</dc:creator>
  <cp:lastModifiedBy>centre de loisirs</cp:lastModifiedBy>
  <cp:revision>9</cp:revision>
  <dcterms:created xsi:type="dcterms:W3CDTF">2017-10-10T13:49:29Z</dcterms:created>
  <dcterms:modified xsi:type="dcterms:W3CDTF">2017-10-13T12:44:34Z</dcterms:modified>
</cp:coreProperties>
</file>