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2" r:id="rId3"/>
    <p:sldId id="257" r:id="rId4"/>
    <p:sldId id="258" r:id="rId5"/>
    <p:sldId id="269" r:id="rId6"/>
    <p:sldId id="259" r:id="rId7"/>
    <p:sldId id="261" r:id="rId8"/>
    <p:sldId id="264" r:id="rId9"/>
    <p:sldId id="260" r:id="rId10"/>
    <p:sldId id="266" r:id="rId11"/>
    <p:sldId id="270" r:id="rId12"/>
    <p:sldId id="267" r:id="rId13"/>
    <p:sldId id="265" r:id="rId14"/>
    <p:sldId id="272" r:id="rId15"/>
    <p:sldId id="271" r:id="rId16"/>
    <p:sldId id="273" r:id="rId17"/>
    <p:sldId id="283" r:id="rId18"/>
    <p:sldId id="268" r:id="rId19"/>
    <p:sldId id="274" r:id="rId20"/>
    <p:sldId id="263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4" r:id="rId29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1" autoAdjust="0"/>
    <p:restoredTop sz="94660"/>
  </p:normalViewPr>
  <p:slideViewPr>
    <p:cSldViewPr>
      <p:cViewPr varScale="1">
        <p:scale>
          <a:sx n="110" d="100"/>
          <a:sy n="110" d="100"/>
        </p:scale>
        <p:origin x="-19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914EF-897C-461B-BCC9-A97E1FB80F01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809D4-2EF3-4859-96E8-26192AF8D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875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6FB41-2833-4ED1-8B44-66995CE7D1BC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C6174-F46F-453B-B6EF-A5928B80DE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9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65A5E5-27BC-4B1B-B0B7-27BE0052BA04}" type="datetimeFigureOut">
              <a:rPr lang="fr-FR" smtClean="0"/>
              <a:t>29/04/2016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8465BEE-659A-4F2E-AFB4-3A20A00688B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0" y="188640"/>
            <a:ext cx="3960440" cy="46898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Bilan pédagogique 2015</a:t>
            </a:r>
            <a:br>
              <a:rPr lang="fr-FR" dirty="0" smtClean="0"/>
            </a:br>
            <a:r>
              <a:rPr lang="fr-FR" dirty="0" smtClean="0"/>
              <a:t>ASSOCIATION FAMILLES RURALES YSSINGEAUX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121152" cy="4291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3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>
          <a:xfrm rot="19184248">
            <a:off x="1556744" y="3506600"/>
            <a:ext cx="7162800" cy="648232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rgbClr val="00B0F0"/>
                </a:solidFill>
              </a:rPr>
              <a:t>Quelques </a:t>
            </a:r>
            <a:r>
              <a:rPr lang="fr-FR" sz="4800" dirty="0" smtClean="0">
                <a:solidFill>
                  <a:srgbClr val="00B0F0"/>
                </a:solidFill>
              </a:rPr>
              <a:t>exemples de sorties</a:t>
            </a:r>
            <a:endParaRPr lang="fr-FR" sz="4800" dirty="0">
              <a:solidFill>
                <a:srgbClr val="00B0F0"/>
              </a:solidFill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090" y="1020869"/>
            <a:ext cx="4308873" cy="3231655"/>
          </a:xfrm>
        </p:spPr>
      </p:pic>
    </p:spTree>
    <p:extLst>
      <p:ext uri="{BB962C8B-B14F-4D97-AF65-F5344CB8AC3E}">
        <p14:creationId xmlns:p14="http://schemas.microsoft.com/office/powerpoint/2010/main" val="12159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>
          <a:xfrm>
            <a:off x="1187624" y="5661248"/>
            <a:ext cx="7162800" cy="648232"/>
          </a:xfrm>
        </p:spPr>
        <p:txBody>
          <a:bodyPr>
            <a:normAutofit fontScale="92500"/>
          </a:bodyPr>
          <a:lstStyle/>
          <a:p>
            <a:r>
              <a:rPr lang="fr-FR" sz="2400" dirty="0" smtClean="0"/>
              <a:t>Après midi avec « </a:t>
            </a:r>
            <a:r>
              <a:rPr lang="fr-FR" sz="2400" dirty="0" err="1" smtClean="0"/>
              <a:t>cékankonjou</a:t>
            </a:r>
            <a:r>
              <a:rPr lang="fr-FR" sz="2400" dirty="0" smtClean="0"/>
              <a:t> » printemps 2015</a:t>
            </a:r>
            <a:endParaRPr lang="fr-FR" sz="24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408712" cy="4806533"/>
          </a:xfrm>
        </p:spPr>
      </p:pic>
    </p:spTree>
    <p:extLst>
      <p:ext uri="{BB962C8B-B14F-4D97-AF65-F5344CB8AC3E}">
        <p14:creationId xmlns:p14="http://schemas.microsoft.com/office/powerpoint/2010/main" val="9602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Forteresse de polignac, été 2015</a:t>
            </a:r>
            <a:endParaRPr lang="fr-FR" sz="24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090" y="1020869"/>
            <a:ext cx="4308873" cy="3231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92" y="1196752"/>
            <a:ext cx="4926293" cy="3694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8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Sortie patinoire toussaint 2015</a:t>
            </a:r>
            <a:endParaRPr lang="fr-FR" sz="24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5101" b="5101"/>
          <a:stretch/>
        </p:blipFill>
        <p:spPr>
          <a:xfrm rot="5400000">
            <a:off x="-724726" y="1020869"/>
            <a:ext cx="5184146" cy="3231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r="7592"/>
          <a:stretch/>
        </p:blipFill>
        <p:spPr>
          <a:xfrm rot="5400000">
            <a:off x="3649580" y="1200898"/>
            <a:ext cx="4850870" cy="3258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9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>
          <a:xfrm>
            <a:off x="2699792" y="3501008"/>
            <a:ext cx="2664296" cy="2880320"/>
          </a:xfrm>
        </p:spPr>
        <p:txBody>
          <a:bodyPr>
            <a:noAutofit/>
          </a:bodyPr>
          <a:lstStyle/>
          <a:p>
            <a:pPr algn="ctr"/>
            <a:r>
              <a:rPr lang="fr-FR" sz="4800" dirty="0" smtClean="0">
                <a:solidFill>
                  <a:srgbClr val="00B0F0"/>
                </a:solidFill>
              </a:rPr>
              <a:t>Les </a:t>
            </a:r>
          </a:p>
          <a:p>
            <a:pPr algn="ctr"/>
            <a:r>
              <a:rPr lang="fr-FR" sz="4800" dirty="0" smtClean="0">
                <a:solidFill>
                  <a:srgbClr val="00B0F0"/>
                </a:solidFill>
              </a:rPr>
              <a:t>séjours!</a:t>
            </a:r>
            <a:endParaRPr lang="fr-FR" sz="4800" dirty="0">
              <a:solidFill>
                <a:srgbClr val="00B0F0"/>
              </a:solidFill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540"/>
            <a:ext cx="2297285" cy="3231655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77" y="188639"/>
            <a:ext cx="1906132" cy="28560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69" y="404664"/>
            <a:ext cx="2195841" cy="30963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17033"/>
            <a:ext cx="1944216" cy="30459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2102954" cy="30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220843" cy="2374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4956042" cy="27877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5040560" cy="3780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0583">
            <a:off x="4684919" y="2750444"/>
            <a:ext cx="4350434" cy="3262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483768" y="2514145"/>
            <a:ext cx="39950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94 enfants </a:t>
            </a:r>
            <a:endParaRPr lang="fr-F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+!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3617" y="454487"/>
            <a:ext cx="3635896" cy="2726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4276">
            <a:off x="5472767" y="3249601"/>
            <a:ext cx="3944831" cy="29586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7591">
            <a:off x="2391" y="1085440"/>
            <a:ext cx="3369174" cy="2526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 rot="4401502">
            <a:off x="-872525" y="3681089"/>
            <a:ext cx="4147633" cy="2095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9751">
            <a:off x="1650479" y="3411919"/>
            <a:ext cx="3511979" cy="2633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>
          <a:xfrm>
            <a:off x="2843808" y="836712"/>
            <a:ext cx="2986336" cy="1357547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/>
              <a:t>Et tant d’autres choses encore </a:t>
            </a:r>
          </a:p>
          <a:p>
            <a:pPr algn="ctr"/>
            <a:r>
              <a:rPr lang="fr-FR" sz="3200" dirty="0" smtClean="0"/>
              <a:t>aux sucs en herbe!!!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1789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7504" y="4149080"/>
            <a:ext cx="8075432" cy="562672"/>
          </a:xfrm>
        </p:spPr>
        <p:txBody>
          <a:bodyPr>
            <a:noAutofit/>
          </a:bodyPr>
          <a:lstStyle/>
          <a:p>
            <a:r>
              <a:rPr lang="fr-FR" sz="7200" dirty="0" smtClean="0">
                <a:solidFill>
                  <a:schemeClr val="tx1"/>
                </a:solidFill>
              </a:rPr>
              <a:t>Accueil de loisirs périscolaire</a:t>
            </a:r>
            <a:endParaRPr lang="fr-FR" sz="7200" dirty="0">
              <a:solidFill>
                <a:schemeClr val="tx1"/>
              </a:solidFill>
            </a:endParaRP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2700"/>
            <a:ext cx="5760640" cy="2687127"/>
          </a:xfrm>
        </p:spPr>
      </p:pic>
    </p:spTree>
    <p:extLst>
      <p:ext uri="{BB962C8B-B14F-4D97-AF65-F5344CB8AC3E}">
        <p14:creationId xmlns:p14="http://schemas.microsoft.com/office/powerpoint/2010/main" val="28360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3968" y="116632"/>
            <a:ext cx="4536504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Le périscolaire en chiffre, c’est :</a:t>
            </a:r>
          </a:p>
          <a:p>
            <a:pPr marL="109728" indent="0">
              <a:buNone/>
            </a:pPr>
            <a:endParaRPr lang="fr-FR" sz="2800" dirty="0" smtClean="0"/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29018 heures de présences réelles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285 enfants différents accueillis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259 familles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140 enfants en moyenne sur les temps méridiens</a:t>
            </a:r>
          </a:p>
          <a:p>
            <a:pPr marL="109728" indent="0">
              <a:buNone/>
            </a:pPr>
            <a:endParaRPr lang="fr-FR" sz="2800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0"/>
          <a:stretch/>
        </p:blipFill>
        <p:spPr>
          <a:xfrm>
            <a:off x="179512" y="116632"/>
            <a:ext cx="2324700" cy="4143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6" r="1"/>
          <a:stretch/>
        </p:blipFill>
        <p:spPr>
          <a:xfrm>
            <a:off x="1971514" y="2188618"/>
            <a:ext cx="2304514" cy="4614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236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432" cy="562672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Année scolaire 2014/2015</a:t>
            </a:r>
            <a:endParaRPr lang="fr-FR" sz="40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980772"/>
            <a:ext cx="7580849" cy="5040516"/>
          </a:xfrm>
        </p:spPr>
      </p:pic>
    </p:spTree>
    <p:extLst>
      <p:ext uri="{BB962C8B-B14F-4D97-AF65-F5344CB8AC3E}">
        <p14:creationId xmlns:p14="http://schemas.microsoft.com/office/powerpoint/2010/main" val="11270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7504" y="4149080"/>
            <a:ext cx="8075432" cy="562672"/>
          </a:xfrm>
        </p:spPr>
        <p:txBody>
          <a:bodyPr>
            <a:noAutofit/>
          </a:bodyPr>
          <a:lstStyle/>
          <a:p>
            <a:r>
              <a:rPr lang="fr-FR" sz="7200" dirty="0" smtClean="0">
                <a:solidFill>
                  <a:schemeClr val="tx1"/>
                </a:solidFill>
              </a:rPr>
              <a:t>Accueil de loisirs extrascolaire</a:t>
            </a:r>
            <a:endParaRPr lang="fr-FR" sz="7200" dirty="0">
              <a:solidFill>
                <a:schemeClr val="tx1"/>
              </a:solidFill>
            </a:endParaRP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0" b="832"/>
          <a:stretch/>
        </p:blipFill>
        <p:spPr>
          <a:xfrm>
            <a:off x="1691680" y="404664"/>
            <a:ext cx="5760640" cy="2743200"/>
          </a:xfrm>
        </p:spPr>
      </p:pic>
    </p:spTree>
    <p:extLst>
      <p:ext uri="{BB962C8B-B14F-4D97-AF65-F5344CB8AC3E}">
        <p14:creationId xmlns:p14="http://schemas.microsoft.com/office/powerpoint/2010/main" val="21630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432" cy="562672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Année scolaire 2014/2015</a:t>
            </a:r>
            <a:endParaRPr lang="fr-FR" sz="40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7689067" cy="5112568"/>
          </a:xfrm>
        </p:spPr>
      </p:pic>
    </p:spTree>
    <p:extLst>
      <p:ext uri="{BB962C8B-B14F-4D97-AF65-F5344CB8AC3E}">
        <p14:creationId xmlns:p14="http://schemas.microsoft.com/office/powerpoint/2010/main" val="10250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432" cy="562672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Année scolaire 2015/2016</a:t>
            </a:r>
            <a:endParaRPr lang="fr-FR" sz="40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8" y="980772"/>
            <a:ext cx="7338331" cy="5184532"/>
          </a:xfrm>
        </p:spPr>
      </p:pic>
    </p:spTree>
    <p:extLst>
      <p:ext uri="{BB962C8B-B14F-4D97-AF65-F5344CB8AC3E}">
        <p14:creationId xmlns:p14="http://schemas.microsoft.com/office/powerpoint/2010/main" val="2605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432" cy="562672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Année scolaire 2015/2016</a:t>
            </a:r>
            <a:endParaRPr lang="fr-FR" sz="4000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542177" cy="5328548"/>
          </a:xfrm>
        </p:spPr>
      </p:pic>
    </p:spTree>
    <p:extLst>
      <p:ext uri="{BB962C8B-B14F-4D97-AF65-F5344CB8AC3E}">
        <p14:creationId xmlns:p14="http://schemas.microsoft.com/office/powerpoint/2010/main" val="13516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5976" y="476672"/>
            <a:ext cx="4320480" cy="4401834"/>
          </a:xfrm>
        </p:spPr>
        <p:txBody>
          <a:bodyPr>
            <a:normAutofit/>
          </a:bodyPr>
          <a:lstStyle/>
          <a:p>
            <a:pPr algn="ctr"/>
            <a:r>
              <a:rPr lang="fr-FR" sz="8800" dirty="0" smtClean="0"/>
              <a:t>Séjours été 2016</a:t>
            </a:r>
            <a:endParaRPr lang="fr-FR" sz="8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121152" cy="4291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5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4784"/>
            <a:ext cx="7427168" cy="4824536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fr-FR" dirty="0" smtClean="0">
                <a:solidFill>
                  <a:srgbClr val="00B0F0"/>
                </a:solidFill>
              </a:rPr>
              <a:t>Pour les 6-8 ans</a:t>
            </a:r>
          </a:p>
          <a:p>
            <a:pPr marL="109728" indent="0">
              <a:buNone/>
            </a:pPr>
            <a:r>
              <a:rPr lang="fr-FR" dirty="0" smtClean="0"/>
              <a:t>3 jours/2 nuits en pension complète</a:t>
            </a:r>
          </a:p>
          <a:p>
            <a:pPr marL="109728" indent="0">
              <a:buNone/>
            </a:pPr>
            <a:r>
              <a:rPr lang="fr-FR" dirty="0" smtClean="0"/>
              <a:t>	   hébergement en dur</a:t>
            </a:r>
          </a:p>
          <a:p>
            <a:pPr marL="109728" indent="0">
              <a:buNone/>
            </a:pPr>
            <a:r>
              <a:rPr lang="fr-FR" dirty="0"/>
              <a:t>	 </a:t>
            </a:r>
            <a:r>
              <a:rPr lang="fr-FR" dirty="0" smtClean="0"/>
              <a:t>  centre Charles Marchisio </a:t>
            </a:r>
          </a:p>
          <a:p>
            <a:pPr marL="109728" indent="0">
              <a:buNone/>
            </a:pPr>
            <a:r>
              <a:rPr lang="fr-FR" dirty="0"/>
              <a:t> </a:t>
            </a:r>
            <a:r>
              <a:rPr lang="fr-FR" dirty="0" smtClean="0"/>
              <a:t>           au Chambon sur Lignon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r>
              <a:rPr lang="fr-FR" sz="3900" dirty="0" smtClean="0"/>
              <a:t>Activités nature </a:t>
            </a:r>
          </a:p>
          <a:p>
            <a:pPr marL="109728" indent="0">
              <a:buNone/>
            </a:pPr>
            <a:r>
              <a:rPr lang="fr-FR" sz="3900" dirty="0" smtClean="0"/>
              <a:t>Accrobranches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r>
              <a:rPr lang="fr-FR" sz="2000" i="1" dirty="0" smtClean="0"/>
              <a:t>Inter </a:t>
            </a:r>
            <a:r>
              <a:rPr lang="fr-FR" sz="2000" i="1" dirty="0"/>
              <a:t>centres avec </a:t>
            </a:r>
            <a:r>
              <a:rPr lang="fr-FR" sz="2000" i="1" dirty="0" smtClean="0"/>
              <a:t>St Pal </a:t>
            </a:r>
            <a:r>
              <a:rPr lang="fr-FR" sz="2000" i="1" dirty="0"/>
              <a:t>de </a:t>
            </a:r>
            <a:r>
              <a:rPr lang="fr-FR" sz="2000" i="1" dirty="0" smtClean="0"/>
              <a:t>Mons </a:t>
            </a:r>
            <a:r>
              <a:rPr lang="fr-FR" sz="2000" i="1" dirty="0"/>
              <a:t>et </a:t>
            </a:r>
            <a:r>
              <a:rPr lang="fr-FR" sz="2000" i="1" dirty="0" smtClean="0"/>
              <a:t>Monistrol </a:t>
            </a:r>
            <a:r>
              <a:rPr lang="fr-FR" sz="2000" i="1" dirty="0"/>
              <a:t>sur </a:t>
            </a:r>
            <a:r>
              <a:rPr lang="fr-FR" sz="2000" i="1" dirty="0" smtClean="0"/>
              <a:t>Loire</a:t>
            </a:r>
            <a:endParaRPr lang="fr-FR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 11 au 13/07/2016</a:t>
            </a:r>
            <a:endParaRPr lang="fr-FR" dirty="0"/>
          </a:p>
        </p:txBody>
      </p:sp>
      <p:sp>
        <p:nvSpPr>
          <p:cNvPr id="4" name="Flèche courbée vers la droite 3"/>
          <p:cNvSpPr/>
          <p:nvPr/>
        </p:nvSpPr>
        <p:spPr>
          <a:xfrm rot="18778848">
            <a:off x="887010" y="2399350"/>
            <a:ext cx="648072" cy="720080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5292080" y="2276872"/>
            <a:ext cx="3096344" cy="2736304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ctr">
              <a:buNone/>
            </a:pPr>
            <a:r>
              <a:rPr lang="fr-FR" sz="2800" dirty="0"/>
              <a:t>3 J</a:t>
            </a:r>
            <a:r>
              <a:rPr lang="fr-FR" sz="2800" dirty="0" smtClean="0"/>
              <a:t> </a:t>
            </a:r>
            <a:r>
              <a:rPr lang="fr-FR" sz="2800" dirty="0"/>
              <a:t>+ </a:t>
            </a:r>
            <a:r>
              <a:rPr lang="fr-FR" sz="2800" dirty="0" smtClean="0"/>
              <a:t>65 </a:t>
            </a:r>
            <a:r>
              <a:rPr lang="fr-FR" sz="2800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13132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4784"/>
            <a:ext cx="7427168" cy="482453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fr-FR" dirty="0" smtClean="0">
                <a:solidFill>
                  <a:srgbClr val="00B0F0"/>
                </a:solidFill>
              </a:rPr>
              <a:t>Pour les 8 ans et plus</a:t>
            </a:r>
          </a:p>
          <a:p>
            <a:pPr marL="109728" indent="0">
              <a:buNone/>
            </a:pPr>
            <a:r>
              <a:rPr lang="fr-FR" dirty="0" smtClean="0"/>
              <a:t>Stage de 3 jours (9h 18h)</a:t>
            </a:r>
          </a:p>
          <a:p>
            <a:pPr marL="109728" indent="0">
              <a:buNone/>
            </a:pPr>
            <a:r>
              <a:rPr lang="fr-FR" dirty="0" smtClean="0"/>
              <a:t>	   avec production directe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r>
              <a:rPr lang="fr-FR" sz="3900" dirty="0" smtClean="0"/>
              <a:t>Hip hop!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r>
              <a:rPr lang="fr-FR" sz="2000" i="1" dirty="0" smtClean="0"/>
              <a:t>Et représentation le vendredi soir pour les familles</a:t>
            </a:r>
            <a:endParaRPr lang="fr-FR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 11 au 13/07/2016, encore!</a:t>
            </a:r>
            <a:endParaRPr lang="fr-FR" dirty="0"/>
          </a:p>
        </p:txBody>
      </p:sp>
      <p:sp>
        <p:nvSpPr>
          <p:cNvPr id="4" name="Flèche courbée vers la droite 3"/>
          <p:cNvSpPr/>
          <p:nvPr/>
        </p:nvSpPr>
        <p:spPr>
          <a:xfrm rot="18778848">
            <a:off x="872201" y="2615372"/>
            <a:ext cx="648072" cy="720080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5292080" y="2276872"/>
            <a:ext cx="3096344" cy="2736304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ctr">
              <a:buNone/>
            </a:pPr>
            <a:r>
              <a:rPr lang="fr-FR" sz="2800" dirty="0"/>
              <a:t>3 J</a:t>
            </a:r>
            <a:r>
              <a:rPr lang="fr-FR" sz="2800" dirty="0" smtClean="0"/>
              <a:t> </a:t>
            </a:r>
            <a:r>
              <a:rPr lang="fr-FR" sz="2800" dirty="0"/>
              <a:t>+ </a:t>
            </a:r>
            <a:r>
              <a:rPr lang="fr-FR" sz="2800" dirty="0" smtClean="0"/>
              <a:t>45 </a:t>
            </a:r>
            <a:r>
              <a:rPr lang="fr-FR" sz="2800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38734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4784"/>
            <a:ext cx="7427168" cy="4824536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fr-FR" dirty="0" smtClean="0">
                <a:solidFill>
                  <a:srgbClr val="00B0F0"/>
                </a:solidFill>
              </a:rPr>
              <a:t>Pour les 7 ans et plus</a:t>
            </a:r>
          </a:p>
          <a:p>
            <a:pPr marL="109728" indent="0">
              <a:buNone/>
            </a:pPr>
            <a:r>
              <a:rPr lang="fr-FR" dirty="0" smtClean="0"/>
              <a:t>5 jours/4 nuits en demi pension/gestion libre</a:t>
            </a:r>
          </a:p>
          <a:p>
            <a:pPr marL="109728" indent="0">
              <a:buNone/>
            </a:pPr>
            <a:r>
              <a:rPr lang="fr-FR" dirty="0" smtClean="0"/>
              <a:t>	   hébergement sous tente</a:t>
            </a:r>
          </a:p>
          <a:p>
            <a:pPr marL="109728" indent="0">
              <a:buNone/>
            </a:pPr>
            <a:r>
              <a:rPr lang="fr-FR" dirty="0"/>
              <a:t>	 </a:t>
            </a:r>
            <a:r>
              <a:rPr lang="fr-FR" dirty="0" smtClean="0"/>
              <a:t>  Barrage de Lavalette</a:t>
            </a:r>
          </a:p>
          <a:p>
            <a:pPr marL="109728" indent="0">
              <a:buNone/>
            </a:pPr>
            <a:r>
              <a:rPr lang="fr-FR" dirty="0"/>
              <a:t> </a:t>
            </a:r>
            <a:r>
              <a:rPr lang="fr-FR" dirty="0" smtClean="0"/>
              <a:t>           à Lapte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r>
              <a:rPr lang="fr-FR" sz="3900" dirty="0" smtClean="0"/>
              <a:t>Activités nautiques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r>
              <a:rPr lang="fr-FR" sz="2000" i="1" dirty="0" smtClean="0"/>
              <a:t>+Veillée avec le teens club</a:t>
            </a:r>
            <a:endParaRPr lang="fr-FR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 18 au 22/07/2016</a:t>
            </a:r>
            <a:endParaRPr lang="fr-FR" dirty="0"/>
          </a:p>
        </p:txBody>
      </p:sp>
      <p:sp>
        <p:nvSpPr>
          <p:cNvPr id="4" name="Flèche courbée vers la droite 3"/>
          <p:cNvSpPr/>
          <p:nvPr/>
        </p:nvSpPr>
        <p:spPr>
          <a:xfrm rot="18778848">
            <a:off x="887010" y="2399350"/>
            <a:ext cx="648072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5039544" y="2276872"/>
            <a:ext cx="4104456" cy="352839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ctr">
              <a:buNone/>
            </a:pPr>
            <a:r>
              <a:rPr lang="fr-FR" sz="2800" dirty="0" smtClean="0"/>
              <a:t>1 semaine </a:t>
            </a:r>
            <a:r>
              <a:rPr lang="fr-FR" sz="2800" dirty="0"/>
              <a:t>+ </a:t>
            </a:r>
            <a:r>
              <a:rPr lang="fr-FR" sz="2800" dirty="0" smtClean="0"/>
              <a:t>120 </a:t>
            </a:r>
            <a:r>
              <a:rPr lang="fr-FR" sz="2800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13453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4784"/>
            <a:ext cx="7427168" cy="4824536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fr-FR" dirty="0" smtClean="0">
                <a:solidFill>
                  <a:srgbClr val="00B0F0"/>
                </a:solidFill>
              </a:rPr>
              <a:t>Pour les 7 ans et plus</a:t>
            </a:r>
          </a:p>
          <a:p>
            <a:pPr marL="109728" indent="0">
              <a:buNone/>
            </a:pPr>
            <a:r>
              <a:rPr lang="fr-FR" dirty="0" smtClean="0"/>
              <a:t>5 jours/4 nuits en pension complète</a:t>
            </a:r>
          </a:p>
          <a:p>
            <a:pPr marL="109728" indent="0">
              <a:buNone/>
            </a:pPr>
            <a:r>
              <a:rPr lang="fr-FR" dirty="0" smtClean="0"/>
              <a:t>	   </a:t>
            </a:r>
            <a:r>
              <a:rPr lang="fr-FR" dirty="0"/>
              <a:t>hébergement en dur</a:t>
            </a:r>
          </a:p>
          <a:p>
            <a:pPr marL="109728" indent="0">
              <a:buNone/>
            </a:pPr>
            <a:r>
              <a:rPr lang="fr-FR" dirty="0"/>
              <a:t>	   centre Charles Marchisio </a:t>
            </a:r>
          </a:p>
          <a:p>
            <a:pPr marL="109728" indent="0">
              <a:buNone/>
            </a:pPr>
            <a:r>
              <a:rPr lang="fr-FR" dirty="0"/>
              <a:t>            </a:t>
            </a:r>
            <a:r>
              <a:rPr lang="fr-FR" dirty="0" smtClean="0"/>
              <a:t>  au </a:t>
            </a:r>
            <a:r>
              <a:rPr lang="fr-FR" dirty="0"/>
              <a:t>Chambon sur Lignon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r>
              <a:rPr lang="fr-FR" sz="3900" dirty="0" smtClean="0"/>
              <a:t>Activités natures</a:t>
            </a:r>
          </a:p>
          <a:p>
            <a:pPr marL="109728" indent="0">
              <a:buNone/>
            </a:pPr>
            <a:r>
              <a:rPr lang="fr-FR" sz="3900" dirty="0" smtClean="0"/>
              <a:t>VTT</a:t>
            </a:r>
          </a:p>
          <a:p>
            <a:pPr marL="109728" indent="0">
              <a:buNone/>
            </a:pPr>
            <a:r>
              <a:rPr lang="fr-FR" sz="3900" dirty="0" smtClean="0"/>
              <a:t>Accrobranches</a:t>
            </a:r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r>
              <a:rPr lang="fr-FR" sz="2000" i="1" dirty="0" smtClean="0"/>
              <a:t>+en inter centres avec le Monastier</a:t>
            </a:r>
          </a:p>
          <a:p>
            <a:pPr marL="109728" indent="0">
              <a:buNone/>
            </a:pPr>
            <a:r>
              <a:rPr lang="fr-FR" sz="2000" i="1" dirty="0" smtClean="0"/>
              <a:t>+une nuit sous la tente!</a:t>
            </a:r>
            <a:endParaRPr lang="fr-FR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 25 au 30/07/2016</a:t>
            </a:r>
            <a:endParaRPr lang="fr-FR" dirty="0"/>
          </a:p>
        </p:txBody>
      </p:sp>
      <p:sp>
        <p:nvSpPr>
          <p:cNvPr id="4" name="Flèche courbée vers la droite 3"/>
          <p:cNvSpPr/>
          <p:nvPr/>
        </p:nvSpPr>
        <p:spPr>
          <a:xfrm rot="18778848">
            <a:off x="887010" y="2399350"/>
            <a:ext cx="648072" cy="720080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5039544" y="2276872"/>
            <a:ext cx="4104456" cy="3528392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ctr">
              <a:buNone/>
            </a:pPr>
            <a:r>
              <a:rPr lang="fr-FR" sz="2800" dirty="0" smtClean="0"/>
              <a:t>1 semaine </a:t>
            </a:r>
            <a:r>
              <a:rPr lang="fr-FR" sz="2800" dirty="0"/>
              <a:t>+ </a:t>
            </a:r>
            <a:r>
              <a:rPr lang="fr-FR" sz="2800" dirty="0" smtClean="0"/>
              <a:t>120 </a:t>
            </a:r>
            <a:r>
              <a:rPr lang="fr-FR" sz="2800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39391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soirée devrait </a:t>
            </a:r>
            <a:r>
              <a:rPr lang="fr-FR" smtClean="0"/>
              <a:t>être </a:t>
            </a:r>
            <a:r>
              <a:rPr lang="fr-FR" smtClean="0"/>
              <a:t>organisée </a:t>
            </a:r>
            <a:r>
              <a:rPr lang="fr-FR" dirty="0" smtClean="0"/>
              <a:t>2 jours et 1 nuit au centre, la semaine du 25 au 29/07</a:t>
            </a:r>
          </a:p>
          <a:p>
            <a:endParaRPr lang="fr-FR" dirty="0"/>
          </a:p>
          <a:p>
            <a:r>
              <a:rPr lang="fr-FR" dirty="0" smtClean="0"/>
              <a:t>Encore à confirmer à ce jour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Soirée </a:t>
            </a:r>
            <a:r>
              <a:rPr lang="fr-FR" dirty="0" err="1" smtClean="0"/>
              <a:t>pyj</a:t>
            </a:r>
            <a:r>
              <a:rPr lang="fr-FR" dirty="0" smtClean="0"/>
              <a:t>’, 3-6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25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3968" y="116632"/>
            <a:ext cx="4536504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dirty="0" smtClean="0"/>
              <a:t>L’extrascolaire en chiffre, c’est :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4098 journées enfants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40492 heures de présences réelles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359 enfants différents accueillis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235 familles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103 enfants en moyenne par jour en juillet</a:t>
            </a:r>
          </a:p>
          <a:p>
            <a:pPr>
              <a:buFont typeface="Wingdings" pitchFamily="2" charset="2"/>
              <a:buChar char="q"/>
            </a:pPr>
            <a:r>
              <a:rPr lang="fr-FR" sz="2800" dirty="0" smtClean="0"/>
              <a:t>55 enfants en moyenne par jour d’ouverture (98 jours d’ouverture en 2015)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304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980728"/>
            <a:ext cx="5486400" cy="3086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solidFill>
                  <a:srgbClr val="00B0F0"/>
                </a:solidFill>
              </a:rPr>
              <a:t>Quelques projets réalisés</a:t>
            </a:r>
          </a:p>
        </p:txBody>
      </p:sp>
    </p:spTree>
    <p:extLst>
      <p:ext uri="{BB962C8B-B14F-4D97-AF65-F5344CB8AC3E}">
        <p14:creationId xmlns:p14="http://schemas.microsoft.com/office/powerpoint/2010/main" val="5321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987824" y="5661248"/>
            <a:ext cx="5616624" cy="720080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«  DUBSMAH », hiver 2015</a:t>
            </a:r>
            <a:endParaRPr lang="fr-FR" sz="3200" dirty="0">
              <a:solidFill>
                <a:schemeClr val="tx1"/>
              </a:solidFill>
            </a:endParaRPr>
          </a:p>
          <a:p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5738138" cy="3240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49203"/>
            <a:ext cx="4464496" cy="25211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489490" cy="25352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06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5616" y="188640"/>
            <a:ext cx="6912768" cy="4464496"/>
          </a:xfrm>
        </p:spPr>
        <p:txBody>
          <a:bodyPr>
            <a:normAutofit/>
          </a:bodyPr>
          <a:lstStyle/>
          <a:p>
            <a:pPr algn="ctr"/>
            <a:r>
              <a:rPr lang="fr-FR" sz="1800" b="1" dirty="0"/>
              <a:t>Fête du jeu 2015 : Création de </a:t>
            </a:r>
            <a:r>
              <a:rPr lang="fr-FR" sz="1800" b="1" dirty="0" smtClean="0"/>
              <a:t>jeux </a:t>
            </a:r>
            <a:r>
              <a:rPr lang="fr-FR" sz="1800" b="1" dirty="0"/>
              <a:t>en bois géant</a:t>
            </a:r>
          </a:p>
          <a:p>
            <a:pPr algn="ctr"/>
            <a:r>
              <a:rPr lang="fr-FR" sz="1800" b="1" dirty="0"/>
              <a:t>Projet territoire sept/</a:t>
            </a:r>
            <a:r>
              <a:rPr lang="fr-FR" sz="1800" b="1" dirty="0" err="1"/>
              <a:t>déc</a:t>
            </a:r>
            <a:r>
              <a:rPr lang="fr-FR" sz="1800" b="1" dirty="0"/>
              <a:t> 2015</a:t>
            </a:r>
          </a:p>
          <a:p>
            <a:pPr algn="ctr"/>
            <a:r>
              <a:rPr lang="fr-FR" sz="1800" b="1" dirty="0"/>
              <a:t>Redécouverte du patrimoine yssingelais, d’hier à aujourd’hui + carnet de voyage</a:t>
            </a:r>
          </a:p>
          <a:p>
            <a:pPr algn="ctr"/>
            <a:r>
              <a:rPr lang="fr-FR" sz="1800" b="1" dirty="0"/>
              <a:t>Dans les deux projets, Séances intergénérationnelles avec les résidents de l’EPHAD </a:t>
            </a:r>
            <a:endParaRPr lang="fr-FR" sz="1800" b="1" dirty="0" smtClean="0"/>
          </a:p>
          <a:p>
            <a:pPr algn="ctr"/>
            <a:endParaRPr lang="fr-FR" sz="1800" b="1" dirty="0"/>
          </a:p>
          <a:p>
            <a:pPr algn="ctr"/>
            <a:endParaRPr lang="fr-FR" sz="1800" b="1" dirty="0"/>
          </a:p>
          <a:p>
            <a:pPr algn="ctr"/>
            <a:endParaRPr lang="fr-FR" sz="1800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6096" y="3645024"/>
            <a:ext cx="2376264" cy="252028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4" y="1988840"/>
            <a:ext cx="3972441" cy="4752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51" y="2020211"/>
            <a:ext cx="3528392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66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 smtClean="0">
                <a:solidFill>
                  <a:schemeClr val="tx1"/>
                </a:solidFill>
              </a:rPr>
              <a:t>Nettoyage de la forêt! Été 2015</a:t>
            </a:r>
            <a:endParaRPr lang="fr-F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5101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solidFill>
                  <a:schemeClr val="tx1"/>
                </a:solidFill>
              </a:rPr>
              <a:t>Soirée halloween…octobre 2015!</a:t>
            </a:r>
          </a:p>
        </p:txBody>
      </p:sp>
    </p:spTree>
    <p:extLst>
      <p:ext uri="{BB962C8B-B14F-4D97-AF65-F5344CB8AC3E}">
        <p14:creationId xmlns:p14="http://schemas.microsoft.com/office/powerpoint/2010/main" val="36458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5101"/>
          <a:stretch>
            <a:fillRect/>
          </a:stretch>
        </p:blipFill>
        <p:spPr/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>
                <a:solidFill>
                  <a:schemeClr val="tx1"/>
                </a:solidFill>
              </a:rPr>
              <a:t>Soirée halloween…octobre 2015!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42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466</TotalTime>
  <Words>270</Words>
  <Application>Microsoft Office PowerPoint</Application>
  <PresentationFormat>Affichage à l'écran (4:3)</PresentationFormat>
  <Paragraphs>105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Rotonde</vt:lpstr>
      <vt:lpstr>Bilan pédagogique 2015 ASSOCIATION FAMILLES RURALES YSSINGEAUX</vt:lpstr>
      <vt:lpstr>Accueil de loisirs extrascolaire</vt:lpstr>
      <vt:lpstr>Présentation PowerPoint</vt:lpstr>
      <vt:lpstr>Présentation PowerPoint</vt:lpstr>
      <vt:lpstr>Présentation PowerPoint</vt:lpstr>
      <vt:lpstr>Présentation PowerPoint</vt:lpstr>
      <vt:lpstr>Nettoyage de la forêt! Été 2015</vt:lpstr>
      <vt:lpstr>Soirée halloween…octobre 2015!</vt:lpstr>
      <vt:lpstr>Soirée halloween…octobre 2015!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+!</vt:lpstr>
      <vt:lpstr>Accueil de loisirs périscolaire</vt:lpstr>
      <vt:lpstr>Présentation PowerPoint</vt:lpstr>
      <vt:lpstr>Année scolaire 2014/2015</vt:lpstr>
      <vt:lpstr>Année scolaire 2014/2015</vt:lpstr>
      <vt:lpstr>Année scolaire 2015/2016</vt:lpstr>
      <vt:lpstr>Année scolaire 2015/2016</vt:lpstr>
      <vt:lpstr>Séjours été 2016</vt:lpstr>
      <vt:lpstr>Du 11 au 13/07/2016</vt:lpstr>
      <vt:lpstr>Du 11 au 13/07/2016, encore!</vt:lpstr>
      <vt:lpstr>Du 18 au 22/07/2016</vt:lpstr>
      <vt:lpstr>Du 25 au 30/07/2016</vt:lpstr>
      <vt:lpstr>Soirée pyj’, 3-6 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pédagogique 2015 ASSOCIATION FAMILLES RURALES YSSINGEAUX</dc:title>
  <dc:creator>Les sucs en herbe</dc:creator>
  <cp:lastModifiedBy>Les sucs en herbe</cp:lastModifiedBy>
  <cp:revision>27</cp:revision>
  <cp:lastPrinted>2016-04-29T13:25:27Z</cp:lastPrinted>
  <dcterms:created xsi:type="dcterms:W3CDTF">2016-04-27T09:53:17Z</dcterms:created>
  <dcterms:modified xsi:type="dcterms:W3CDTF">2016-04-29T13:40:44Z</dcterms:modified>
</cp:coreProperties>
</file>